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5EBE-A7E8-46DF-B2AF-8A4FBABF195D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DFEBAF-7D76-4B7C-B87D-52FCA523AB7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5EBE-A7E8-46DF-B2AF-8A4FBABF195D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FEBAF-7D76-4B7C-B87D-52FCA523AB7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3ADFEBAF-7D76-4B7C-B87D-52FCA523AB7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5EBE-A7E8-46DF-B2AF-8A4FBABF195D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5EBE-A7E8-46DF-B2AF-8A4FBABF195D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3ADFEBAF-7D76-4B7C-B87D-52FCA523AB7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5EBE-A7E8-46DF-B2AF-8A4FBABF195D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DFEBAF-7D76-4B7C-B87D-52FCA523AB7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3FB5EBE-A7E8-46DF-B2AF-8A4FBABF195D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DFEBAF-7D76-4B7C-B87D-52FCA523AB7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5EBE-A7E8-46DF-B2AF-8A4FBABF195D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3ADFEBAF-7D76-4B7C-B87D-52FCA523AB7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5EBE-A7E8-46DF-B2AF-8A4FBABF195D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3ADFEBAF-7D76-4B7C-B87D-52FCA523A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5EBE-A7E8-46DF-B2AF-8A4FBABF195D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ADFEBAF-7D76-4B7C-B87D-52FCA523AB7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DFEBAF-7D76-4B7C-B87D-52FCA523AB7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B5EBE-A7E8-46DF-B2AF-8A4FBABF195D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3ADFEBAF-7D76-4B7C-B87D-52FCA523AB7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3FB5EBE-A7E8-46DF-B2AF-8A4FBABF195D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3FB5EBE-A7E8-46DF-B2AF-8A4FBABF195D}" type="datetimeFigureOut">
              <a:rPr lang="en-US" smtClean="0"/>
              <a:t>11/4/2010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3ADFEBAF-7D76-4B7C-B87D-52FCA523AB7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Math Review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/>
              <a:t>How many digits make up a period? 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6000" dirty="0" smtClean="0"/>
              <a:t>What </a:t>
            </a:r>
            <a:r>
              <a:rPr lang="en-US" sz="6000" dirty="0" smtClean="0"/>
              <a:t>punctuation mark is used to separate </a:t>
            </a:r>
            <a:r>
              <a:rPr lang="en-US" sz="6000" dirty="0" smtClean="0"/>
              <a:t>periods?</a:t>
            </a:r>
            <a:endParaRPr lang="en-US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9, 765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Write this number in word form.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9,765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Write this number in expanded form.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Nine thousand seven hundred and sixty-five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Write this number in standard form.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9, 765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/>
              <a:t>Write the value of each digit. </a:t>
            </a:r>
          </a:p>
          <a:p>
            <a:pPr algn="ctr">
              <a:buNone/>
            </a:pPr>
            <a:r>
              <a:rPr lang="en-US" sz="3600" dirty="0" smtClean="0"/>
              <a:t>For example, 5 ones.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9</TotalTime>
  <Words>66</Words>
  <Application>Microsoft Office PowerPoint</Application>
  <PresentationFormat>On-screen Show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Civic</vt:lpstr>
      <vt:lpstr>Math Review </vt:lpstr>
      <vt:lpstr>Slide 2</vt:lpstr>
      <vt:lpstr>Slide 3</vt:lpstr>
      <vt:lpstr>9, 765</vt:lpstr>
      <vt:lpstr>9,765</vt:lpstr>
      <vt:lpstr>Nine thousand seven hundred and sixty-five </vt:lpstr>
      <vt:lpstr>9, 765</vt:lpstr>
    </vt:vector>
  </TitlesOfParts>
  <Company>Fayetteville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Math Review </dc:title>
  <dc:creator>deploy</dc:creator>
  <cp:lastModifiedBy>deploy</cp:lastModifiedBy>
  <cp:revision>1</cp:revision>
  <dcterms:created xsi:type="dcterms:W3CDTF">2010-11-04T19:04:25Z</dcterms:created>
  <dcterms:modified xsi:type="dcterms:W3CDTF">2010-11-04T19:13:51Z</dcterms:modified>
</cp:coreProperties>
</file>